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4" r:id="rId4"/>
    <p:sldId id="273" r:id="rId5"/>
    <p:sldId id="275" r:id="rId6"/>
    <p:sldId id="276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&amp; Subtraction of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0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PAnswers">
            <a:extLst>
              <a:ext uri="{FF2B5EF4-FFF2-40B4-BE49-F238E27FC236}">
                <a16:creationId xmlns:a16="http://schemas.microsoft.com/office/drawing/2014/main" id="{5E2D4F5A-ACB6-4DB9-9025-8C7524C98C48}"/>
              </a:ext>
            </a:extLst>
          </p:cNvPr>
          <p:cNvSpPr>
            <a:spLocks noGrp="1" noChangeArrowheads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</p:spPr>
        <p:txBody>
          <a:bodyPr>
            <a:normAutofit lnSpcReduction="10000"/>
          </a:bodyPr>
          <a:lstStyle/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504C06-7C99-4D5E-984C-1DC7F8704A8B}"/>
              </a:ext>
            </a:extLst>
          </p:cNvPr>
          <p:cNvCxnSpPr>
            <a:cxnSpLocks/>
          </p:cNvCxnSpPr>
          <p:nvPr/>
        </p:nvCxnSpPr>
        <p:spPr>
          <a:xfrm>
            <a:off x="0" y="14478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81CB85-851D-4FBE-BEF1-452CAFB2E98C}"/>
              </a:ext>
            </a:extLst>
          </p:cNvPr>
          <p:cNvSpPr/>
          <p:nvPr/>
        </p:nvSpPr>
        <p:spPr>
          <a:xfrm>
            <a:off x="2541982" y="160561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+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79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A5E6F2-E08C-4A6F-8C97-03E00758E6C6}"/>
              </a:ext>
            </a:extLst>
          </p:cNvPr>
          <p:cNvCxnSpPr>
            <a:cxnSpLocks/>
          </p:cNvCxnSpPr>
          <p:nvPr/>
        </p:nvCxnSpPr>
        <p:spPr>
          <a:xfrm>
            <a:off x="0" y="12954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31DDEC9-9B24-4E06-9867-572D01A2AC49}"/>
              </a:ext>
            </a:extLst>
          </p:cNvPr>
          <p:cNvSpPr/>
          <p:nvPr/>
        </p:nvSpPr>
        <p:spPr>
          <a:xfrm>
            <a:off x="2541982" y="110999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–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PAnswers">
            <a:extLst>
              <a:ext uri="{FF2B5EF4-FFF2-40B4-BE49-F238E27FC236}">
                <a16:creationId xmlns:a16="http://schemas.microsoft.com/office/drawing/2014/main" id="{E3EE66C4-E8F4-4D41-902E-9E541F10705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5"/>
  <p:tag name="SLIDEGUID" val="68D1E05EDF104403B75AF00AD6C40C5A"/>
  <p:tag name="RESPONSESGATHERED" val="False"/>
  <p:tag name="VALUES" val="Incorrect¤Incorrect¤Incorrect¤Correct"/>
  <p:tag name="QUESTIONALIAS" val="Factor 20x2 - 24xy"/>
  <p:tag name="ANSWERSALIAS" val="x(20 – 24y)¤2x(10x – 12y)¤4(5x2 – 6xy)¤4x(5x – 6y)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4"/>
  <p:tag name="SLIDEGUID" val="A9A8EACA3FE24BEEB4A8B3FAAD281DC6"/>
  <p:tag name="VALUES" val="Incorrect¤Incorrect¤Correct¤Incorrect"/>
  <p:tag name="QUESTIONALIAS" val="Factor 16xy2 - 24y2z + 40y2"/>
  <p:tag name="ANSWERSALIAS" val="2y2(8x – 12z + 20)¤4y2(4x – 6z + 10)¤8y2(2x - 3z + 5)¤8xy2z(2 – 3 + 5)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Unit 3 Addition &amp; Subtraction of Polynomials</vt:lpstr>
      <vt:lpstr>Adding Polynomials</vt:lpstr>
      <vt:lpstr>Adding Polynomials</vt:lpstr>
      <vt:lpstr>PowerPoint Presentation</vt:lpstr>
      <vt:lpstr>Subtracting Polynomials</vt:lpstr>
      <vt:lpstr>Subtracting Polynomials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11</cp:revision>
  <dcterms:created xsi:type="dcterms:W3CDTF">2018-08-29T02:57:50Z</dcterms:created>
  <dcterms:modified xsi:type="dcterms:W3CDTF">2020-07-29T18:18:21Z</dcterms:modified>
</cp:coreProperties>
</file>